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8" r:id="rId3"/>
    <p:sldId id="260" r:id="rId4"/>
    <p:sldId id="261" r:id="rId5"/>
    <p:sldId id="259" r:id="rId6"/>
    <p:sldId id="262" r:id="rId7"/>
    <p:sldId id="275" r:id="rId8"/>
    <p:sldId id="276" r:id="rId9"/>
    <p:sldId id="277" r:id="rId10"/>
    <p:sldId id="269" r:id="rId11"/>
    <p:sldId id="270" r:id="rId12"/>
    <p:sldId id="271" r:id="rId13"/>
    <p:sldId id="272" r:id="rId14"/>
    <p:sldId id="274" r:id="rId15"/>
    <p:sldId id="273" r:id="rId16"/>
    <p:sldId id="278" r:id="rId17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69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9284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2279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35115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8092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67739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3703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14460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00902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7980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2091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9546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891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2304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11282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94289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4259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94370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919C34-81B2-43D4-B3AC-E37B5DB37FDF}" type="datetimeFigureOut">
              <a:rPr lang="th-TH" smtClean="0"/>
              <a:t>07/12/61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E755D-283D-4A72-B56B-9887E78AAA1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15129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9913095" cy="3329581"/>
          </a:xfrm>
        </p:spPr>
        <p:txBody>
          <a:bodyPr/>
          <a:lstStyle/>
          <a:p>
            <a:r>
              <a:rPr lang="en-US" dirty="0" smtClean="0"/>
              <a:t>Phone movement identity verification method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innovative identity verification method</a:t>
            </a:r>
            <a:endParaRPr lang="th-T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10000" cy="1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4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ALGORITHM</a:t>
            </a:r>
            <a:br>
              <a:rPr lang="en-US" dirty="0" smtClean="0"/>
            </a:br>
            <a:r>
              <a:rPr lang="en-US" sz="3600" dirty="0" smtClean="0"/>
              <a:t>FIRST TRY: EXACT MATCH</a:t>
            </a:r>
            <a:endParaRPr lang="th-TH" sz="36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400" y="1853248"/>
            <a:ext cx="10497389" cy="2384192"/>
          </a:xfrm>
          <a:prstGeom prst="rect">
            <a:avLst/>
          </a:prstGeom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938400" y="4446494"/>
            <a:ext cx="10497389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Tx/>
              <a:buChar char="-"/>
            </a:pPr>
            <a:r>
              <a:rPr lang="en-US" sz="3200" dirty="0" smtClean="0"/>
              <a:t>Human see it almost equal</a:t>
            </a:r>
          </a:p>
          <a:p>
            <a:pPr>
              <a:buFontTx/>
              <a:buChar char="-"/>
            </a:pPr>
            <a:r>
              <a:rPr lang="en-US" sz="3200" dirty="0" smtClean="0"/>
              <a:t>Mobile (Computer) see it completely difference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71753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ALGORITHM</a:t>
            </a:r>
            <a:br>
              <a:rPr lang="en-US" dirty="0" smtClean="0"/>
            </a:br>
            <a:r>
              <a:rPr lang="en-US" sz="3600" dirty="0" smtClean="0"/>
              <a:t>SECOND TRY: COMPUTE ERROR</a:t>
            </a:r>
            <a:endParaRPr lang="th-TH" sz="36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400" y="1853248"/>
            <a:ext cx="10497389" cy="2384192"/>
          </a:xfrm>
          <a:prstGeom prst="rect">
            <a:avLst/>
          </a:prstGeom>
        </p:spPr>
      </p:pic>
      <p:sp>
        <p:nvSpPr>
          <p:cNvPr id="5" name="Content Placeholder 3"/>
          <p:cNvSpPr txBox="1">
            <a:spLocks/>
          </p:cNvSpPr>
          <p:nvPr/>
        </p:nvSpPr>
        <p:spPr>
          <a:xfrm>
            <a:off x="938400" y="4446494"/>
            <a:ext cx="10497389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Tx/>
              <a:buChar char="-"/>
            </a:pPr>
            <a:r>
              <a:rPr lang="en-US" sz="3200" dirty="0" smtClean="0"/>
              <a:t>And then find mean of error</a:t>
            </a:r>
            <a:endParaRPr lang="en-US" sz="3200" dirty="0"/>
          </a:p>
          <a:p>
            <a:pPr>
              <a:buFontTx/>
              <a:buChar char="-"/>
            </a:pPr>
            <a:r>
              <a:rPr lang="en-US" sz="3200" dirty="0" smtClean="0"/>
              <a:t>And check if mean of error not exceeding limit.</a:t>
            </a:r>
          </a:p>
          <a:p>
            <a:pPr>
              <a:buFontTx/>
              <a:buChar char="-"/>
            </a:pPr>
            <a:endParaRPr lang="en-US" sz="1600" dirty="0"/>
          </a:p>
          <a:p>
            <a:pPr>
              <a:buFontTx/>
              <a:buChar char="-"/>
            </a:pPr>
            <a:r>
              <a:rPr lang="en-US" sz="3200" dirty="0" smtClean="0"/>
              <a:t>Accuracy not high enough</a:t>
            </a:r>
          </a:p>
        </p:txBody>
      </p:sp>
    </p:spTree>
    <p:extLst>
      <p:ext uri="{BB962C8B-B14F-4D97-AF65-F5344CB8AC3E}">
        <p14:creationId xmlns:p14="http://schemas.microsoft.com/office/powerpoint/2010/main" val="354693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ALGORITHM</a:t>
            </a:r>
            <a:br>
              <a:rPr lang="en-US" dirty="0" smtClean="0"/>
            </a:br>
            <a:r>
              <a:rPr lang="en-US" sz="3600" dirty="0" smtClean="0"/>
              <a:t>FINAL TRY: MOVE ALONG AXIS X</a:t>
            </a:r>
            <a:endParaRPr lang="th-TH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16" y="2052918"/>
            <a:ext cx="11511596" cy="362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7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THAN EXISTING ALGORITHM</a:t>
            </a:r>
            <a:endParaRPr lang="th-TH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4293" y="1649506"/>
            <a:ext cx="8946541" cy="419548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High resolution rotation detection</a:t>
            </a:r>
          </a:p>
          <a:p>
            <a:endParaRPr lang="en-US" sz="3200" dirty="0" smtClean="0"/>
          </a:p>
          <a:p>
            <a:r>
              <a:rPr lang="en-US" sz="3200" dirty="0" smtClean="0"/>
              <a:t>Detect long pattern of rotation including time used in each step</a:t>
            </a:r>
          </a:p>
          <a:p>
            <a:endParaRPr lang="en-US" sz="3200" dirty="0"/>
          </a:p>
          <a:p>
            <a:r>
              <a:rPr lang="en-US" sz="3200" dirty="0"/>
              <a:t>Pattern is hard to </a:t>
            </a:r>
            <a:r>
              <a:rPr lang="en-US" sz="3200" dirty="0" smtClean="0"/>
              <a:t>Copy</a:t>
            </a:r>
            <a:endParaRPr lang="en-US" sz="3200" dirty="0"/>
          </a:p>
        </p:txBody>
      </p:sp>
      <p:pic>
        <p:nvPicPr>
          <p:cNvPr id="3074" name="Picture 2" descr="à¸£à¸¹à¸à¸ à¸²à¸à¸à¸µà¹à¹à¸à¸µà¹à¸¢à¸§à¸à¹à¸­à¸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3" t="49259" r="9857" b="3703"/>
          <a:stretch/>
        </p:blipFill>
        <p:spPr bwMode="auto">
          <a:xfrm>
            <a:off x="6758288" y="3747246"/>
            <a:ext cx="5071762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à¸à¸¥à¸à¸²à¸£à¸à¹à¸à¸«à¸²à¸£à¸¹à¸à¸ à¸²à¸à¸ªà¸³à¸«à¸£à¸±à¸ 720p h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752" y="1152983"/>
            <a:ext cx="1668834" cy="170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THAN DEEP LEARNING IN TERMS OF</a:t>
            </a:r>
            <a:endParaRPr lang="th-TH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4293" y="2240056"/>
            <a:ext cx="8946541" cy="419548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Use small data.</a:t>
            </a:r>
          </a:p>
          <a:p>
            <a:r>
              <a:rPr lang="en-US" sz="3200" dirty="0" smtClean="0"/>
              <a:t>Use less computational resources.</a:t>
            </a:r>
          </a:p>
          <a:p>
            <a:r>
              <a:rPr lang="en-US" sz="3200" dirty="0" smtClean="0"/>
              <a:t>Don’t need to train before use, just save your pattern in order to verify.</a:t>
            </a:r>
          </a:p>
        </p:txBody>
      </p:sp>
    </p:spTree>
    <p:extLst>
      <p:ext uri="{BB962C8B-B14F-4D97-AF65-F5344CB8AC3E}">
        <p14:creationId xmlns:p14="http://schemas.microsoft.com/office/powerpoint/2010/main" val="13438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CODE REUSEABILITY</a:t>
            </a:r>
            <a:endParaRPr lang="th-TH" sz="3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1483" y="1152983"/>
            <a:ext cx="8569351" cy="558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5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9913095" cy="3329581"/>
          </a:xfrm>
        </p:spPr>
        <p:txBody>
          <a:bodyPr/>
          <a:lstStyle/>
          <a:p>
            <a:r>
              <a:rPr lang="en-US" dirty="0" smtClean="0"/>
              <a:t>THANK YOU FOR YOUR ATTENTION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Best regards, </a:t>
            </a:r>
            <a:r>
              <a:rPr lang="en-US" dirty="0" err="1" smtClean="0"/>
              <a:t>csk</a:t>
            </a:r>
            <a:r>
              <a:rPr lang="en-US" dirty="0"/>
              <a:t> </a:t>
            </a:r>
            <a:r>
              <a:rPr lang="en-US" dirty="0" smtClean="0"/>
              <a:t>team</a:t>
            </a:r>
            <a:endParaRPr lang="th-T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10000" cy="1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0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HIGHLIGHTING BENEFITS</a:t>
            </a:r>
            <a:endParaRPr lang="th-TH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dirty="0" smtClean="0"/>
              <a:t>FAST</a:t>
            </a:r>
          </a:p>
          <a:p>
            <a:pPr>
              <a:buFontTx/>
              <a:buChar char="-"/>
            </a:pPr>
            <a:r>
              <a:rPr lang="en-US" sz="3200" dirty="0" smtClean="0"/>
              <a:t>COMFORTABLE</a:t>
            </a:r>
          </a:p>
          <a:p>
            <a:pPr>
              <a:buFontTx/>
              <a:buChar char="-"/>
            </a:pPr>
            <a:r>
              <a:rPr lang="en-US" sz="3200" dirty="0" smtClean="0"/>
              <a:t>CAMOUFLAGE</a:t>
            </a:r>
          </a:p>
          <a:p>
            <a:pPr>
              <a:buFontTx/>
              <a:buChar char="-"/>
            </a:pPr>
            <a:endParaRPr lang="en-US" sz="3200" dirty="0" smtClean="0"/>
          </a:p>
          <a:p>
            <a:pPr>
              <a:buFontTx/>
              <a:buChar char="-"/>
            </a:pP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387276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</a:t>
            </a:r>
            <a:endParaRPr lang="th-TH" dirty="0"/>
          </a:p>
        </p:txBody>
      </p:sp>
      <p:pic>
        <p:nvPicPr>
          <p:cNvPr id="4" name="Picture 2" descr="à¸à¸¥à¸à¸²à¸£à¸à¹à¸à¸«à¸²à¸£à¸¹à¸à¸ à¸²à¸à¸ªà¸³à¸«à¸£à¸±à¸ light speed vehic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420626"/>
            <a:ext cx="6467383" cy="502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431741" y="1423481"/>
            <a:ext cx="452269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Some people such as firefighter need speed</a:t>
            </a:r>
            <a:r>
              <a:rPr lang="en-US" dirty="0"/>
              <a:t> </a:t>
            </a:r>
            <a:r>
              <a:rPr lang="en-US" dirty="0" smtClean="0"/>
              <a:t>or their will be many loss</a:t>
            </a:r>
          </a:p>
        </p:txBody>
      </p:sp>
    </p:spTree>
    <p:extLst>
      <p:ext uri="{BB962C8B-B14F-4D97-AF65-F5344CB8AC3E}">
        <p14:creationId xmlns:p14="http://schemas.microsoft.com/office/powerpoint/2010/main" val="396826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COMFORTABLE</a:t>
            </a:r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6477000" y="1423481"/>
            <a:ext cx="547743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For example, when you holding bags you will find it hard to enter pin.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But you can still move your phone</a:t>
            </a:r>
          </a:p>
        </p:txBody>
      </p:sp>
      <p:pic>
        <p:nvPicPr>
          <p:cNvPr id="14338" name="Picture 2" descr="à¸à¸¥à¸à¸²à¸£à¸à¹à¸à¸«à¸²à¸£à¸¹à¸à¸ à¸²à¸à¸ªà¸³à¸«à¸£à¸±à¸ bag hol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231" y="1273175"/>
            <a:ext cx="3713909" cy="558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91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CAMOUFLAGE</a:t>
            </a:r>
            <a:endParaRPr lang="th-TH" dirty="0"/>
          </a:p>
        </p:txBody>
      </p:sp>
      <p:pic>
        <p:nvPicPr>
          <p:cNvPr id="1026" name="Picture 2" descr="à¸à¸¥à¸à¸²à¸£à¸à¹à¸à¸«à¸²à¸£à¸¹à¸à¸ à¸²à¸à¸ªà¸³à¸«à¸£à¸±à¸ CAMOUFL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666" y="1313288"/>
            <a:ext cx="5480075" cy="520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920752" y="1313288"/>
            <a:ext cx="499334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If you are important (or rich) person some professional spies might spy on you.</a:t>
            </a:r>
          </a:p>
          <a:p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Camouflage help make spies spy harder.</a:t>
            </a:r>
          </a:p>
        </p:txBody>
      </p:sp>
    </p:spTree>
    <p:extLst>
      <p:ext uri="{BB962C8B-B14F-4D97-AF65-F5344CB8AC3E}">
        <p14:creationId xmlns:p14="http://schemas.microsoft.com/office/powerpoint/2010/main" val="47169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th-TH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3312" y="2052918"/>
            <a:ext cx="10898188" cy="4195481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dirty="0" smtClean="0"/>
              <a:t>DETECT MOVEMENT/ROTATION IN THREE AXIS</a:t>
            </a:r>
          </a:p>
          <a:p>
            <a:pPr>
              <a:buFontTx/>
              <a:buChar char="-"/>
            </a:pPr>
            <a:r>
              <a:rPr lang="en-US" sz="3200" dirty="0" smtClean="0"/>
              <a:t>DETECT MORE COMPLEX PATTERN</a:t>
            </a:r>
          </a:p>
          <a:p>
            <a:pPr>
              <a:buFontTx/>
              <a:buChar char="-"/>
            </a:pPr>
            <a:r>
              <a:rPr lang="en-US" sz="3200" dirty="0" smtClean="0"/>
              <a:t>DETECT WHEN MOVING WITH BUSY HAND (CAMOUFLAGE)</a:t>
            </a:r>
          </a:p>
          <a:p>
            <a:pPr>
              <a:buFontTx/>
              <a:buChar char="-"/>
            </a:pP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171080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8824" y="2803889"/>
            <a:ext cx="9404723" cy="1400530"/>
          </a:xfrm>
        </p:spPr>
        <p:txBody>
          <a:bodyPr/>
          <a:lstStyle/>
          <a:p>
            <a:pPr algn="ctr"/>
            <a:r>
              <a:rPr lang="en-US" sz="11500" dirty="0" smtClean="0"/>
              <a:t>SHOW TIME</a:t>
            </a:r>
            <a:endParaRPr lang="th-TH" sz="11500" dirty="0"/>
          </a:p>
        </p:txBody>
      </p:sp>
    </p:spTree>
    <p:extLst>
      <p:ext uri="{BB962C8B-B14F-4D97-AF65-F5344CB8AC3E}">
        <p14:creationId xmlns:p14="http://schemas.microsoft.com/office/powerpoint/2010/main" val="5854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VID_20181208_0520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9432" y="452718"/>
            <a:ext cx="8253663" cy="464268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493901" y="528902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DO YOU SEE WHAT IS THE PATTERN USED TO VERIFY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th-TH" sz="4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82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4197" y="1853633"/>
            <a:ext cx="10609867" cy="42347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IS IT HARD TO SEE THE PATTERN </a:t>
            </a:r>
            <a:r>
              <a:rPr lang="en-US" dirty="0"/>
              <a:t>USED TO VERIFY</a:t>
            </a:r>
            <a:r>
              <a:rPr lang="en-US" dirty="0" smtClean="0"/>
              <a:t>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THIS MEAN THAT PHONE MOVEMENT VALIDATION SOLUTION IS </a:t>
            </a:r>
            <a:r>
              <a:rPr lang="en-US" dirty="0" smtClean="0">
                <a:solidFill>
                  <a:srgbClr val="92D050"/>
                </a:solidFill>
              </a:rPr>
              <a:t>SECURE</a:t>
            </a:r>
            <a:r>
              <a:rPr lang="en-US" dirty="0" smtClean="0"/>
              <a:t> TO </a:t>
            </a:r>
            <a:r>
              <a:rPr lang="en-US" sz="44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SPYING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  <a:endParaRPr lang="th-TH" sz="4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40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613</TotalTime>
  <Words>243</Words>
  <Application>Microsoft Office PowerPoint</Application>
  <PresentationFormat>Widescreen</PresentationFormat>
  <Paragraphs>51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Angsana New</vt:lpstr>
      <vt:lpstr>Arial</vt:lpstr>
      <vt:lpstr>Century Gothic</vt:lpstr>
      <vt:lpstr>Cordia New</vt:lpstr>
      <vt:lpstr>Wingdings 3</vt:lpstr>
      <vt:lpstr>Ion</vt:lpstr>
      <vt:lpstr>Phone movement identity verification method</vt:lpstr>
      <vt:lpstr>HIGHLIGHTING BENEFITS</vt:lpstr>
      <vt:lpstr>FAST</vt:lpstr>
      <vt:lpstr>COMFORTABLE</vt:lpstr>
      <vt:lpstr>CAMOUFLAGE</vt:lpstr>
      <vt:lpstr>FEATURES</vt:lpstr>
      <vt:lpstr>SHOW TIME</vt:lpstr>
      <vt:lpstr>PowerPoint Presentation</vt:lpstr>
      <vt:lpstr>PowerPoint Presentation</vt:lpstr>
      <vt:lpstr>OUR ALGORITHM FIRST TRY: EXACT MATCH</vt:lpstr>
      <vt:lpstr>OUR ALGORITHM SECOND TRY: COMPUTE ERROR</vt:lpstr>
      <vt:lpstr>OUR ALGORITHM FINAL TRY: MOVE ALONG AXIS X</vt:lpstr>
      <vt:lpstr>BETTER THAN EXISTING ALGORITHM</vt:lpstr>
      <vt:lpstr>BETTER THAN DEEP LEARNING IN TERMS OF</vt:lpstr>
      <vt:lpstr>CODE REUSEABILITY</vt:lpstr>
      <vt:lpstr>THANK YOU FOR YOUR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Phone rotation identity verification method</dc:title>
  <dc:creator>Chomtana Chanjaraswichai</dc:creator>
  <cp:lastModifiedBy>Chomtana Chanjaraswichai</cp:lastModifiedBy>
  <cp:revision>57</cp:revision>
  <dcterms:created xsi:type="dcterms:W3CDTF">2018-12-07T15:57:33Z</dcterms:created>
  <dcterms:modified xsi:type="dcterms:W3CDTF">2018-12-08T02:10:55Z</dcterms:modified>
</cp:coreProperties>
</file>

<file path=docProps/thumbnail.jpeg>
</file>